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3" r:id="rId2"/>
    <p:sldId id="309" r:id="rId3"/>
    <p:sldId id="307" r:id="rId4"/>
    <p:sldId id="314" r:id="rId5"/>
    <p:sldId id="302" r:id="rId6"/>
    <p:sldId id="310" r:id="rId7"/>
    <p:sldId id="275" r:id="rId8"/>
    <p:sldId id="274" r:id="rId9"/>
    <p:sldId id="303" r:id="rId10"/>
    <p:sldId id="313" r:id="rId11"/>
    <p:sldId id="312" r:id="rId12"/>
    <p:sldId id="305" r:id="rId13"/>
    <p:sldId id="304" r:id="rId14"/>
    <p:sldId id="31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667" autoAdjust="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7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5ED9-45AF-4CF3-B47D-B7071210B1F4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76CE6-041A-4689-8294-654790C71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B6BF-1393-4469-ABDC-3BD06D73C3DA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8C64-6115-4D0E-BF92-224F8EB42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F8DB-6AAA-4842-991B-5AE1D455A2EB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BB4E9-4E7F-47B1-ABD7-C51BAE779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B55C-F792-4D9E-8B30-74895397E14A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4239-D390-4A18-AF3B-B4D952B53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C5E70-3E7D-4C08-892E-E6845078907B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883D-6C5A-4F78-93CA-6A06EF027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2C20-8AD9-4A60-BB37-0AC8B4696328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C485-5998-475C-91E0-A4B8297DE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ABFD-6765-4E03-A83B-2DAAE11BA582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8080D-98DD-4F8B-AB62-620386D52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5EE1-E1F7-4038-97BD-7046927752EB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4B65-A525-4446-81A8-B51EE2123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0621-66F8-4217-822F-D59C43CE4CAF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FC87-B49D-4145-9EAD-C99C609F9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4BB5-FF5C-41F6-9004-CFEBC7ACC5C7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69CD-7456-4A13-83F3-03B18712A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1E4E-1E0C-4943-A1B5-A1F11DEEAC46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3024C-D528-45F1-83D6-93EC8EFEC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7A2FF0-6A59-4965-B6E2-37142D97C7D0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D8C6DE-E8DF-4693-9A52-68491E401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42974" y="274638"/>
            <a:ext cx="10501386" cy="215423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Движение дошкольников </a:t>
            </a:r>
            <a:b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в годы войны  </a:t>
            </a:r>
            <a:b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1941-1945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3874798" cy="3655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691325"/>
            <a:ext cx="3643338" cy="38809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effectLst/>
              </a:rPr>
              <a:t>Его получила старший сержант 56-й танковой бригады комсомолка Екатерина </a:t>
            </a:r>
            <a:r>
              <a:rPr lang="ru-RU" sz="2800" dirty="0" err="1" smtClean="0">
                <a:solidFill>
                  <a:schemeClr val="bg1"/>
                </a:solidFill>
                <a:effectLst/>
              </a:rPr>
              <a:t>Петлюк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. Танк принял участие в тяжелейших боях за Сталинград.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28" y="2143116"/>
            <a:ext cx="3382727" cy="452596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58" y="3000372"/>
            <a:ext cx="4449966" cy="2948254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4"/>
          <p:cNvSpPr>
            <a:spLocks noGrp="1"/>
          </p:cNvSpPr>
          <p:nvPr>
            <p:ph sz="half" idx="4294967295"/>
          </p:nvPr>
        </p:nvSpPr>
        <p:spPr>
          <a:xfrm>
            <a:off x="4357688" y="142875"/>
            <a:ext cx="4286250" cy="6143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</a:rPr>
              <a:t>     Осенью 1943 года советские войска освободили смоленскую землю от фашистов. Полина Терентьевна и ее дочка Ада вернулись в родную Сычевку. Отец Ады, старший лейтенант, танкист Александр Занегин, пал смертью храбрых в бою под Курском. Не суждено было сбыться мечте маленькой Ады о том, чтобы ее папа воевал на «Малютке».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857364"/>
            <a:ext cx="4692650" cy="3540125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58246" cy="2011354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</a:rPr>
              <a:t>Спустя 30 лет после окончания войны, благодаря омским поисковикам, которых тогда называли «красными следопытами», об этой истории вспомнили. Узнали о ней и на Смоленщине, и так получилось, что именно здесь «Малютка» обрела новую жизнь. Пионеры средней школы № 2 г. Смоленска выступили с предложением ежегодно передавать средства, вырученные от сбора металлолома и макулатуры, на выпуск тракторов. </a:t>
            </a:r>
            <a:endParaRPr lang="ru-RU" sz="1800" dirty="0">
              <a:solidFill>
                <a:schemeClr val="bg1"/>
              </a:solidFill>
              <a:effectLst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56" y="2928934"/>
            <a:ext cx="5786478" cy="3674057"/>
          </a:xfrm>
          <a:prstGeom prst="snip2DiagRect">
            <a:avLst>
              <a:gd name="adj1" fmla="val 1277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-214313"/>
            <a:ext cx="5357813" cy="6929438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Играют дети всей земли в войну,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Но разве о войне мечтают дети?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Пусть только смех взрывает тишину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 радостной безоблачной планете!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Над вьюгами и стужами седыми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Вновь торжествует юная весна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И как огонь с водой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Несовместимы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Несовместимы  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дети и война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!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28860" y="4429132"/>
            <a:ext cx="3246369" cy="2132344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85860"/>
            <a:ext cx="3434848" cy="20952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Дети военной поры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1568420"/>
            <a:ext cx="6357982" cy="476848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4"/>
          <p:cNvSpPr>
            <a:spLocks noGrp="1"/>
          </p:cNvSpPr>
          <p:nvPr>
            <p:ph sz="half" idx="4294967295"/>
          </p:nvPr>
        </p:nvSpPr>
        <p:spPr>
          <a:xfrm>
            <a:off x="1643042" y="142852"/>
            <a:ext cx="4038600" cy="207168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Дети войны-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мальчики и девочки </a:t>
            </a:r>
            <a:r>
              <a:rPr lang="ru-RU" sz="2000" dirty="0" smtClean="0">
                <a:solidFill>
                  <a:schemeClr val="bg1"/>
                </a:solidFill>
              </a:rPr>
              <a:t>–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их жизнь могла и должна была быть другой, наполненной беззаботным, веселым временем. </a:t>
            </a:r>
            <a:endParaRPr lang="ru-RU" sz="20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/>
              <a:t> 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6000760" y="357166"/>
            <a:ext cx="2860675" cy="452596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500306"/>
            <a:ext cx="5436567" cy="3224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00042"/>
            <a:ext cx="3428992" cy="60007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</a:rPr>
              <a:t>Но Великая Отечественная война перечеркнула все, принесла им страдания, слезы, лишения. 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22 июня 1941 года – этот день не забыть ни взрослым,  ни детям. 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В едином порыве все встали на защиту своей Родины.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 На хрупкие детские плечи легла тяжесть военных невзгод и бедствий.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endParaRPr lang="ru-RU" sz="2000" dirty="0"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500430" y="3929066"/>
            <a:ext cx="3705225" cy="2760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214290"/>
            <a:ext cx="4548219" cy="3411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АДА ЗАНЕГИНА</a:t>
            </a:r>
            <a:endParaRPr lang="ru-RU" sz="4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500174"/>
            <a:ext cx="3832024" cy="4993769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28625"/>
            <a:ext cx="4038600" cy="6858000"/>
          </a:xfrm>
        </p:spPr>
        <p:txBody>
          <a:bodyPr>
            <a:normAutofit fontScale="40000" lnSpcReduction="20000"/>
          </a:bodyPr>
          <a:lstStyle/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         	</a:t>
            </a:r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Глаза девчонки  семилетней,</a:t>
            </a: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Как два померкших огонька.</a:t>
            </a: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На детском личике заметней</a:t>
            </a: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Большая, тяжкая тоска.</a:t>
            </a: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Она молчит, о чем не спросишь,</a:t>
            </a: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Пошутишь  с ней, молчит в ответ,</a:t>
            </a: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Как будто ей не семь , не  восемь,</a:t>
            </a: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А много, много горьких лет. </a:t>
            </a:r>
            <a:endParaRPr lang="ru-RU" sz="4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/>
              </a:rPr>
              <a:t>В 1942 году в газете "Омская правда" напечатано "Письмо Ады Занегиной", которое положило начало единственному в стране движению дошкольников по сбору средств для фронта. В нем говорилось: 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785926"/>
            <a:ext cx="5643602" cy="4718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643866" cy="2071694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"</a:t>
            </a:r>
            <a:r>
              <a:rPr lang="ru-RU" sz="3100" i="1" dirty="0" smtClean="0">
                <a:solidFill>
                  <a:schemeClr val="bg1"/>
                </a:solidFill>
                <a:effectLst/>
                <a:latin typeface="+mn-lt"/>
                <a:ea typeface="Gulim" pitchFamily="34" charset="-127"/>
                <a:cs typeface="Arial Unicode MS" pitchFamily="34" charset="-128"/>
              </a:rPr>
              <a:t>Дорогая незнакомая девочка Ада! Мне только пять лет, а я уже год жила без мамы. Я очень хочу домой, потому с радостью даю деньги на постройку нашего танка. Скорей бы наш танк разбил врага. Таня Чистякова ."</a:t>
            </a:r>
            <a:br>
              <a:rPr lang="ru-RU" sz="3100" i="1" dirty="0" smtClean="0">
                <a:solidFill>
                  <a:schemeClr val="bg1"/>
                </a:solidFill>
                <a:effectLst/>
                <a:latin typeface="+mn-lt"/>
                <a:ea typeface="Gulim" pitchFamily="34" charset="-127"/>
                <a:cs typeface="Arial Unicode MS" pitchFamily="34" charset="-128"/>
              </a:rPr>
            </a:br>
            <a:endParaRPr lang="ru-RU" sz="3100" i="1" dirty="0">
              <a:solidFill>
                <a:schemeClr val="bg1"/>
              </a:solidFill>
              <a:effectLst/>
              <a:latin typeface="+mn-lt"/>
              <a:ea typeface="Gulim" pitchFamily="34" charset="-127"/>
              <a:cs typeface="Arial Unicode MS" pitchFamily="34" charset="-128"/>
            </a:endParaRPr>
          </a:p>
        </p:txBody>
      </p:sp>
      <p:pic>
        <p:nvPicPr>
          <p:cNvPr id="6146" name="Picture 2" descr="C:\Users\Полина\Pictures\B1250p273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2428868"/>
            <a:ext cx="5886472" cy="3708477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9144000" cy="542925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bg1"/>
                </a:solidFill>
              </a:rPr>
              <a:t>В областном отделении Госбанка был открыт счет № 350035.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    Дети - дошкольники, учащиеся школ города и области начали сбор средств на танк "Малютка".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    Деньги поступали почти ежедневно - рубли, даже мелочь, что была в ребячьих кошельках.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    Дети детского сада совхоза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   "Ново-Уральский "подготовили концерт и перечислили заработанные 20 рублей в Госбанк.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</a:rPr>
              <a:t>   Средства, собранные детьми Омской области, перевели в фонд обороны 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929718" cy="2286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</a:rPr>
              <a:t> Ежедневно газета помещала письма детей, отдавших свои "кукольные" сбережения на танк "Малютка". Ада мечтала, что на танке "Малютка" будет воевать её отец – танкист.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>На собранные детьми деньги на Сталинградском заводе «Судоверфь»был построен настоящий танк Т-60, которому дали ласковое имя «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Малютка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». </a:t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1857356" y="2214554"/>
            <a:ext cx="5343525" cy="4249737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695</TotalTime>
  <Words>352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Движение дошкольников  в годы войны   1941-1945</vt:lpstr>
      <vt:lpstr>Дети военной поры</vt:lpstr>
      <vt:lpstr>Слайд 3</vt:lpstr>
      <vt:lpstr>Но Великая Отечественная война перечеркнула все, принесла им страдания, слезы, лишения.  22 июня 1941 года – этот день не забыть ни взрослым,  ни детям.  В едином порыве все встали на защиту своей Родины.  На хрупкие детские плечи легла тяжесть военных невзгод и бедствий. </vt:lpstr>
      <vt:lpstr>АДА ЗАНЕГИНА</vt:lpstr>
      <vt:lpstr>В 1942 году в газете "Омская правда" напечатано "Письмо Ады Занегиной", которое положило начало единственному в стране движению дошкольников по сбору средств для фронта. В нем говорилось: </vt:lpstr>
      <vt:lpstr>"Дорогая незнакомая девочка Ада! Мне только пять лет, а я уже год жила без мамы. Я очень хочу домой, потому с радостью даю деньги на постройку нашего танка. Скорей бы наш танк разбил врага. Таня Чистякова ." </vt:lpstr>
      <vt:lpstr>Слайд 8</vt:lpstr>
      <vt:lpstr> Ежедневно газета помещала письма детей, отдавших свои "кукольные" сбережения на танк "Малютка". Ада мечтала, что на танке "Малютка" будет воевать её отец – танкист. На собранные детьми деньги на Сталинградском заводе «Судоверфь»был построен настоящий танк Т-60, которому дали ласковое имя «Малютка».  </vt:lpstr>
      <vt:lpstr>Его получила старший сержант 56-й танковой бригады комсомолка Екатерина Петлюк. Танк принял участие в тяжелейших боях за Сталинград.  </vt:lpstr>
      <vt:lpstr>Слайд 11</vt:lpstr>
      <vt:lpstr>Спустя 30 лет после окончания войны, благодаря омским поисковикам, которых тогда называли «красными следопытами», об этой истории вспомнили. Узнали о ней и на Смоленщине, и так получилось, что именно здесь «Малютка» обрела новую жизнь. Пионеры средней школы № 2 г. Смоленска выступили с предложением ежегодно передавать средства, вырученные от сбора металлолома и макулатуры, на выпуск тракторов.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с49</cp:lastModifiedBy>
  <cp:revision>83</cp:revision>
  <dcterms:created xsi:type="dcterms:W3CDTF">2011-03-30T03:06:26Z</dcterms:created>
  <dcterms:modified xsi:type="dcterms:W3CDTF">2020-01-27T03:34:00Z</dcterms:modified>
</cp:coreProperties>
</file>